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4"/>
  </p:sldMasterIdLst>
  <p:notesMasterIdLst>
    <p:notesMasterId r:id="rId9"/>
  </p:notesMasterIdLst>
  <p:sldIdLst>
    <p:sldId id="256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1D718-D100-4FA6-BD6D-EB76DA1DEFCA}" v="28" dt="2024-07-30T01:25:44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744" autoAdjust="0"/>
  </p:normalViewPr>
  <p:slideViewPr>
    <p:cSldViewPr snapToGrid="0">
      <p:cViewPr varScale="1">
        <p:scale>
          <a:sx n="70" d="100"/>
          <a:sy n="70" d="100"/>
        </p:scale>
        <p:origin x="10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elyne.Veneza - Curitiba I" userId="6e760e9e-9edc-4e25-ac4e-20bf195cc93b" providerId="ADAL" clId="{60E1D718-D100-4FA6-BD6D-EB76DA1DEFCA}"/>
    <pc:docChg chg="undo custSel modSld">
      <pc:chgData name="Jackelyne.Veneza - Curitiba I" userId="6e760e9e-9edc-4e25-ac4e-20bf195cc93b" providerId="ADAL" clId="{60E1D718-D100-4FA6-BD6D-EB76DA1DEFCA}" dt="2024-08-01T22:37:18.565" v="702" actId="20577"/>
      <pc:docMkLst>
        <pc:docMk/>
      </pc:docMkLst>
      <pc:sldChg chg="modSp mod">
        <pc:chgData name="Jackelyne.Veneza - Curitiba I" userId="6e760e9e-9edc-4e25-ac4e-20bf195cc93b" providerId="ADAL" clId="{60E1D718-D100-4FA6-BD6D-EB76DA1DEFCA}" dt="2024-07-30T01:26:13.007" v="686" actId="20577"/>
        <pc:sldMkLst>
          <pc:docMk/>
          <pc:sldMk cId="1070047554" sldId="256"/>
        </pc:sldMkLst>
        <pc:graphicFrameChg chg="mod modGraphic">
          <ac:chgData name="Jackelyne.Veneza - Curitiba I" userId="6e760e9e-9edc-4e25-ac4e-20bf195cc93b" providerId="ADAL" clId="{60E1D718-D100-4FA6-BD6D-EB76DA1DEFCA}" dt="2024-07-30T01:26:13.007" v="686" actId="20577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8-01T22:37:18.565" v="702" actId="20577"/>
        <pc:sldMkLst>
          <pc:docMk/>
          <pc:sldMk cId="439567960" sldId="258"/>
        </pc:sldMkLst>
        <pc:graphicFrameChg chg="mod modGraphic">
          <ac:chgData name="Jackelyne.Veneza - Curitiba I" userId="6e760e9e-9edc-4e25-ac4e-20bf195cc93b" providerId="ADAL" clId="{60E1D718-D100-4FA6-BD6D-EB76DA1DEFCA}" dt="2024-08-01T22:37:18.565" v="702" actId="20577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7-30T01:24:42.726" v="646"/>
        <pc:sldMkLst>
          <pc:docMk/>
          <pc:sldMk cId="1582581504" sldId="259"/>
        </pc:sldMkLst>
        <pc:graphicFrameChg chg="mod modGraphic">
          <ac:chgData name="Jackelyne.Veneza - Curitiba I" userId="6e760e9e-9edc-4e25-ac4e-20bf195cc93b" providerId="ADAL" clId="{60E1D718-D100-4FA6-BD6D-EB76DA1DEFCA}" dt="2024-07-30T01:24:42.726" v="646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7-30T03:01:00.945" v="688" actId="21"/>
        <pc:sldMkLst>
          <pc:docMk/>
          <pc:sldMk cId="1331863623" sldId="260"/>
        </pc:sldMkLst>
        <pc:graphicFrameChg chg="mod modGraphic">
          <ac:chgData name="Jackelyne.Veneza - Curitiba I" userId="6e760e9e-9edc-4e25-ac4e-20bf195cc93b" providerId="ADAL" clId="{60E1D718-D100-4FA6-BD6D-EB76DA1DEFCA}" dt="2024-07-30T03:01:00.945" v="688" actId="21"/>
          <ac:graphicFrameMkLst>
            <pc:docMk/>
            <pc:sldMk cId="1331863623" sldId="260"/>
            <ac:graphicFrameMk id="4" creationId="{00000000-0000-0000-0000-000000000000}"/>
          </ac:graphicFrameMkLst>
        </pc:graphicFrameChg>
      </pc:sldChg>
    </pc:docChg>
  </pc:docChgLst>
  <pc:docChgLst>
    <pc:chgData name="Jackelyne.Veneza - Curitiba I" userId="6e760e9e-9edc-4e25-ac4e-20bf195cc93b" providerId="ADAL" clId="{D5B78364-C9A9-4779-B614-179E4C3EEF5F}"/>
    <pc:docChg chg="undo custSel addSld delSld modSld">
      <pc:chgData name="Jackelyne.Veneza - Curitiba I" userId="6e760e9e-9edc-4e25-ac4e-20bf195cc93b" providerId="ADAL" clId="{D5B78364-C9A9-4779-B614-179E4C3EEF5F}" dt="2024-05-30T23:34:00.345" v="1908" actId="21"/>
      <pc:docMkLst>
        <pc:docMk/>
      </pc:docMkLst>
      <pc:sldChg chg="addSp modSp mod setBg">
        <pc:chgData name="Jackelyne.Veneza - Curitiba I" userId="6e760e9e-9edc-4e25-ac4e-20bf195cc93b" providerId="ADAL" clId="{D5B78364-C9A9-4779-B614-179E4C3EEF5F}" dt="2024-04-09T15:01:46.192" v="1885" actId="255"/>
        <pc:sldMkLst>
          <pc:docMk/>
          <pc:sldMk cId="1070047554" sldId="256"/>
        </pc:sldMkLst>
        <pc:spChg chg="add">
          <ac:chgData name="Jackelyne.Veneza - Curitiba I" userId="6e760e9e-9edc-4e25-ac4e-20bf195cc93b" providerId="ADAL" clId="{D5B78364-C9A9-4779-B614-179E4C3EEF5F}" dt="2024-03-15T03:55:59.826" v="1163" actId="26606"/>
          <ac:spMkLst>
            <pc:docMk/>
            <pc:sldMk cId="1070047554" sldId="256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5:59.826" v="1163" actId="26606"/>
          <ac:spMkLst>
            <pc:docMk/>
            <pc:sldMk cId="1070047554" sldId="256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5:59.826" v="1163" actId="26606"/>
          <ac:grpSpMkLst>
            <pc:docMk/>
            <pc:sldMk cId="1070047554" sldId="256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4-09T15:01:46.192" v="1885" actId="255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addSp modSp mod setBg">
        <pc:chgData name="Jackelyne.Veneza - Curitiba I" userId="6e760e9e-9edc-4e25-ac4e-20bf195cc93b" providerId="ADAL" clId="{D5B78364-C9A9-4779-B614-179E4C3EEF5F}" dt="2024-05-30T23:32:34.190" v="1907" actId="21"/>
        <pc:sldMkLst>
          <pc:docMk/>
          <pc:sldMk cId="439567960" sldId="258"/>
        </pc:sldMkLst>
        <pc:spChg chg="add">
          <ac:chgData name="Jackelyne.Veneza - Curitiba I" userId="6e760e9e-9edc-4e25-ac4e-20bf195cc93b" providerId="ADAL" clId="{D5B78364-C9A9-4779-B614-179E4C3EEF5F}" dt="2024-03-15T03:56:12.661" v="1164" actId="26606"/>
          <ac:spMkLst>
            <pc:docMk/>
            <pc:sldMk cId="439567960" sldId="258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12.661" v="1164" actId="26606"/>
          <ac:spMkLst>
            <pc:docMk/>
            <pc:sldMk cId="439567960" sldId="258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12.661" v="1164" actId="26606"/>
          <ac:grpSpMkLst>
            <pc:docMk/>
            <pc:sldMk cId="439567960" sldId="258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32:34.190" v="1907" actId="21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addSp modSp mod setBg modNotesTx">
        <pc:chgData name="Jackelyne.Veneza - Curitiba I" userId="6e760e9e-9edc-4e25-ac4e-20bf195cc93b" providerId="ADAL" clId="{D5B78364-C9A9-4779-B614-179E4C3EEF5F}" dt="2024-05-30T23:12:43.610" v="1906" actId="20577"/>
        <pc:sldMkLst>
          <pc:docMk/>
          <pc:sldMk cId="1582581504" sldId="259"/>
        </pc:sldMkLst>
        <pc:spChg chg="add">
          <ac:chgData name="Jackelyne.Veneza - Curitiba I" userId="6e760e9e-9edc-4e25-ac4e-20bf195cc93b" providerId="ADAL" clId="{D5B78364-C9A9-4779-B614-179E4C3EEF5F}" dt="2024-03-15T03:56:17.768" v="1165" actId="26606"/>
          <ac:spMkLst>
            <pc:docMk/>
            <pc:sldMk cId="1582581504" sldId="259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17.768" v="1165" actId="26606"/>
          <ac:spMkLst>
            <pc:docMk/>
            <pc:sldMk cId="1582581504" sldId="259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17.768" v="1165" actId="26606"/>
          <ac:grpSpMkLst>
            <pc:docMk/>
            <pc:sldMk cId="1582581504" sldId="259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12:43.610" v="1906" actId="20577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  <pc:sldChg chg="addSp modSp mod setBg">
        <pc:chgData name="Jackelyne.Veneza - Curitiba I" userId="6e760e9e-9edc-4e25-ac4e-20bf195cc93b" providerId="ADAL" clId="{D5B78364-C9A9-4779-B614-179E4C3EEF5F}" dt="2024-05-30T23:34:00.345" v="1908" actId="21"/>
        <pc:sldMkLst>
          <pc:docMk/>
          <pc:sldMk cId="1331863623" sldId="260"/>
        </pc:sldMkLst>
        <pc:spChg chg="add">
          <ac:chgData name="Jackelyne.Veneza - Curitiba I" userId="6e760e9e-9edc-4e25-ac4e-20bf195cc93b" providerId="ADAL" clId="{D5B78364-C9A9-4779-B614-179E4C3EEF5F}" dt="2024-03-15T03:56:21.499" v="1166" actId="26606"/>
          <ac:spMkLst>
            <pc:docMk/>
            <pc:sldMk cId="1331863623" sldId="260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21.499" v="1166" actId="26606"/>
          <ac:spMkLst>
            <pc:docMk/>
            <pc:sldMk cId="1331863623" sldId="260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21.499" v="1166" actId="26606"/>
          <ac:grpSpMkLst>
            <pc:docMk/>
            <pc:sldMk cId="1331863623" sldId="260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34:00.345" v="1908" actId="21"/>
          <ac:graphicFrameMkLst>
            <pc:docMk/>
            <pc:sldMk cId="1331863623" sldId="260"/>
            <ac:graphicFrameMk id="4" creationId="{00000000-0000-0000-0000-000000000000}"/>
          </ac:graphicFrameMkLst>
        </pc:graphicFrameChg>
      </pc:sldChg>
      <pc:sldChg chg="new del">
        <pc:chgData name="Jackelyne.Veneza - Curitiba I" userId="6e760e9e-9edc-4e25-ac4e-20bf195cc93b" providerId="ADAL" clId="{D5B78364-C9A9-4779-B614-179E4C3EEF5F}" dt="2024-03-21T12:50:32.535" v="1755" actId="2696"/>
        <pc:sldMkLst>
          <pc:docMk/>
          <pc:sldMk cId="26693307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9645-4B3E-4998-820A-1ADBF81F5327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C590E-C2BD-42AC-ADF3-F3451A5E38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38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6C590E-C2BD-42AC-ADF3-F3451A5E38E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803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22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82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169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4337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8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83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782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4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88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66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99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15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96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7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1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92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13A9F-1E77-482F-B299-ACAA6A70CB23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41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394981"/>
              </p:ext>
            </p:extLst>
          </p:nvPr>
        </p:nvGraphicFramePr>
        <p:xfrm>
          <a:off x="601757" y="480061"/>
          <a:ext cx="11113231" cy="5986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5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54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55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7802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4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pt-BR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 2024 </a:t>
                      </a:r>
                      <a:r>
                        <a:rPr lang="pt-BR" sz="1400" b="1" dirty="0">
                          <a:effectLst/>
                        </a:rPr>
                        <a:t>–</a:t>
                      </a:r>
                    </a:p>
                  </a:txBody>
                  <a:tcPr marL="58706" marR="58706" marT="29353" marB="29353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280">
                <a:tc>
                  <a:txBody>
                    <a:bodyPr/>
                    <a:lstStyle/>
                    <a:p>
                      <a:endParaRPr lang="pt-BR" sz="9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pt-BR" sz="1100" kern="12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AULA</a:t>
                      </a:r>
                    </a:p>
                    <a:p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 às 08:50h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 b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6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08:50 às 09:40h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  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85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09:40 às 10:30h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04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85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 às 11:40h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e Desenvolvimento Humano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Eveline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Semi Presencial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Fotografia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6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e Desenvolvimento Humano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Eveline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Semi Presencial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Fotografia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04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00724"/>
              </p:ext>
            </p:extLst>
          </p:nvPr>
        </p:nvGraphicFramePr>
        <p:xfrm>
          <a:off x="601758" y="990601"/>
          <a:ext cx="11035072" cy="53893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0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721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t-BR" sz="12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2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SEMESTRE 2024</a:t>
                      </a:r>
                    </a:p>
                  </a:txBody>
                  <a:tcPr marL="52032" marR="52032" marT="26016" marB="26016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871">
                <a:tc>
                  <a:txBody>
                    <a:bodyPr/>
                    <a:lstStyle/>
                    <a:p>
                      <a:endParaRPr lang="pt-B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 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Educação em Museus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87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09:40 às 10:30h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Educação em Museus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87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INTERVALO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Estudos de Público  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  <a:p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Estudos de Público  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56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180061"/>
              </p:ext>
            </p:extLst>
          </p:nvPr>
        </p:nvGraphicFramePr>
        <p:xfrm>
          <a:off x="925745" y="805543"/>
          <a:ext cx="10373624" cy="519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6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7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603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baseline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pt-BR" sz="14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pt-BR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ANO BACHARELADO EM MUSEOLOGIA – 2</a:t>
                      </a:r>
                      <a:r>
                        <a:rPr lang="pt-BR" sz="14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º   </a:t>
                      </a:r>
                      <a:r>
                        <a:rPr lang="pt-BR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   2024</a:t>
                      </a:r>
                    </a:p>
                  </a:txBody>
                  <a:tcPr marL="61925" marR="61925" marT="30963" marB="30963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84">
                <a:tc>
                  <a:txBody>
                    <a:bodyPr/>
                    <a:lstStyle/>
                    <a:p>
                      <a:endParaRPr lang="pt-BR" sz="1100"/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09:40 às 10:30h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INTERVALO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79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Latino Americana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7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Latino Americana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58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704446"/>
              </p:ext>
            </p:extLst>
          </p:nvPr>
        </p:nvGraphicFramePr>
        <p:xfrm>
          <a:off x="601757" y="691314"/>
          <a:ext cx="11013301" cy="5695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3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4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5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57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47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02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pt-BR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 2024 </a:t>
                      </a:r>
                    </a:p>
                  </a:txBody>
                  <a:tcPr marL="80324" marR="80324" marT="40162" marB="40162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935"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81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32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09:40 às 10:30h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93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INTERVALO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863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9A9C0856A5C241A1358194C0EEEBC0" ma:contentTypeVersion="15" ma:contentTypeDescription="Crie um novo documento." ma:contentTypeScope="" ma:versionID="f1695499f774f1b9cae63ddefec3ba57">
  <xsd:schema xmlns:xsd="http://www.w3.org/2001/XMLSchema" xmlns:xs="http://www.w3.org/2001/XMLSchema" xmlns:p="http://schemas.microsoft.com/office/2006/metadata/properties" xmlns:ns3="278b9c1a-f0f9-42d2-a9d3-349a48ada1c6" xmlns:ns4="41f686fa-5e8b-4798-8a34-c12ba593ce2c" targetNamespace="http://schemas.microsoft.com/office/2006/metadata/properties" ma:root="true" ma:fieldsID="0611722c14e280d5beedfba9e87bb856" ns3:_="" ns4:_="">
    <xsd:import namespace="278b9c1a-f0f9-42d2-a9d3-349a48ada1c6"/>
    <xsd:import namespace="41f686fa-5e8b-4798-8a34-c12ba593ce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8b9c1a-f0f9-42d2-a9d3-349a48ada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686fa-5e8b-4798-8a34-c12ba593ce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78b9c1a-f0f9-42d2-a9d3-349a48ada1c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C5101D-1F13-4D2D-80B3-8EB2F01372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8b9c1a-f0f9-42d2-a9d3-349a48ada1c6"/>
    <ds:schemaRef ds:uri="41f686fa-5e8b-4798-8a34-c12ba593ce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81C6B14-8E03-476E-B01F-021FDEF7B6A4}">
  <ds:schemaRefs>
    <ds:schemaRef ds:uri="http://purl.org/dc/terms/"/>
    <ds:schemaRef ds:uri="41f686fa-5e8b-4798-8a34-c12ba593ce2c"/>
    <ds:schemaRef ds:uri="278b9c1a-f0f9-42d2-a9d3-349a48ada1c6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A1648BE-9376-4DE9-9707-4F077F85CE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79839</TotalTime>
  <Words>571</Words>
  <Application>Microsoft Office PowerPoint</Application>
  <PresentationFormat>Widescreen</PresentationFormat>
  <Paragraphs>301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</vt:lpstr>
      <vt:lpstr>Arial</vt:lpstr>
      <vt:lpstr>Trebuchet MS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Positivo</dc:creator>
  <cp:lastModifiedBy>Jackelyne Correa Veneza</cp:lastModifiedBy>
  <cp:revision>157</cp:revision>
  <dcterms:created xsi:type="dcterms:W3CDTF">2022-06-26T13:16:31Z</dcterms:created>
  <dcterms:modified xsi:type="dcterms:W3CDTF">2024-08-01T22:37:25Z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0x010100EC9A9C0856A5C241A1358194C0EEEBC0</vt:lpwstr>
  </property>
</Properties>
</file>